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8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34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875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59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294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109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290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13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201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8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5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2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lines and dots&#10;&#10;Description automatically generated">
            <a:extLst>
              <a:ext uri="{FF2B5EF4-FFF2-40B4-BE49-F238E27FC236}">
                <a16:creationId xmlns:a16="http://schemas.microsoft.com/office/drawing/2014/main" id="{A6B88A91-458B-8299-7B61-0EFCC2755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987" b="18226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52039-2786-1470-30F3-A6BD8C0A6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Compresion Utilizando Wavelets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2DFCA-CA1B-CDEE-0469-C72A6537F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Rodrigo Muñoz </a:t>
            </a:r>
          </a:p>
        </p:txBody>
      </p:sp>
    </p:spTree>
    <p:extLst>
      <p:ext uri="{BB962C8B-B14F-4D97-AF65-F5344CB8AC3E}">
        <p14:creationId xmlns:p14="http://schemas.microsoft.com/office/powerpoint/2010/main" val="428267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8363E8-0960-0FC5-B2B4-ED740DD2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 768 [</a:t>
            </a:r>
            <a:r>
              <a:rPr lang="en-US" dirty="0" err="1"/>
              <a:t>Kb</a:t>
            </a:r>
            <a:r>
              <a:rPr lang="en-US" dirty="0"/>
              <a:t>]</a:t>
            </a:r>
          </a:p>
        </p:txBody>
      </p:sp>
      <p:pic>
        <p:nvPicPr>
          <p:cNvPr id="5" name="Content Placeholder 4" descr="A collage of a person wearing a hat&#10;&#10;Description automatically generated">
            <a:extLst>
              <a:ext uri="{FF2B5EF4-FFF2-40B4-BE49-F238E27FC236}">
                <a16:creationId xmlns:a16="http://schemas.microsoft.com/office/drawing/2014/main" id="{66470CFA-9841-B589-BF2E-F38974425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20536" r="8075" b="17791"/>
          <a:stretch/>
        </p:blipFill>
        <p:spPr>
          <a:xfrm>
            <a:off x="1261872" y="2114204"/>
            <a:ext cx="7575478" cy="43780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2695C-D79E-A7B8-9997-0B19C9F2D262}"/>
              </a:ext>
            </a:extLst>
          </p:cNvPr>
          <p:cNvSpPr txBox="1"/>
          <p:nvPr/>
        </p:nvSpPr>
        <p:spPr>
          <a:xfrm>
            <a:off x="9190653" y="5169158"/>
            <a:ext cx="17516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74 [</a:t>
            </a:r>
            <a:r>
              <a:rPr lang="en-US" sz="2600" dirty="0" err="1"/>
              <a:t>Kb</a:t>
            </a:r>
            <a:r>
              <a:rPr lang="en-US" sz="2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089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129F16-3267-9532-25E0-C1664C5D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 768 [</a:t>
            </a:r>
            <a:r>
              <a:rPr lang="en-US" dirty="0" err="1"/>
              <a:t>Kb</a:t>
            </a:r>
            <a:r>
              <a:rPr lang="en-US" dirty="0"/>
              <a:t>]</a:t>
            </a:r>
          </a:p>
        </p:txBody>
      </p:sp>
      <p:pic>
        <p:nvPicPr>
          <p:cNvPr id="9" name="Content Placeholder 8" descr="A collage of a person wearing a hat&#10;&#10;Description automatically generated">
            <a:extLst>
              <a:ext uri="{FF2B5EF4-FFF2-40B4-BE49-F238E27FC236}">
                <a16:creationId xmlns:a16="http://schemas.microsoft.com/office/drawing/2014/main" id="{7D0E6AF8-740D-32FA-F509-004F2ABC7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t="18458" r="6345" b="17097"/>
          <a:stretch/>
        </p:blipFill>
        <p:spPr>
          <a:xfrm>
            <a:off x="1114090" y="1984302"/>
            <a:ext cx="7915564" cy="458182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AE16D9-ED33-8063-44B2-F44041A4BA3B}"/>
              </a:ext>
            </a:extLst>
          </p:cNvPr>
          <p:cNvSpPr txBox="1"/>
          <p:nvPr/>
        </p:nvSpPr>
        <p:spPr>
          <a:xfrm>
            <a:off x="9190653" y="5169158"/>
            <a:ext cx="17516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54 [</a:t>
            </a:r>
            <a:r>
              <a:rPr lang="en-US" sz="2600" dirty="0" err="1"/>
              <a:t>Kb</a:t>
            </a:r>
            <a:r>
              <a:rPr lang="en-US" sz="2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7159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4F1C-9D74-3804-9539-8D2A34B6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Concluciones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B1CE7-1336-FE37-AE8A-E2B2E000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Codificacion</a:t>
            </a:r>
            <a:r>
              <a:rPr lang="en-US" dirty="0"/>
              <a:t> EBCOT (Embedded Block Coding with Optimized Truncation)</a:t>
            </a:r>
          </a:p>
          <a:p>
            <a:r>
              <a:rPr lang="es-ES" dirty="0"/>
              <a:t>La Transformada Wavelet Discreta (DWT) es eficaz para la compresión de imágenes debido a su capacidad para representar tanto detalles finos como componentes de baja frecuencia de una imagen.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3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48ED-0147-F39D-1ED4-894147F4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Wavelet </a:t>
            </a:r>
            <a:r>
              <a:rPr lang="en-US" dirty="0" err="1"/>
              <a:t>Discreta</a:t>
            </a:r>
            <a:r>
              <a:rPr lang="en-US" dirty="0"/>
              <a:t> 2D</a:t>
            </a:r>
          </a:p>
        </p:txBody>
      </p:sp>
      <p:pic>
        <p:nvPicPr>
          <p:cNvPr id="5" name="Content Placeholder 4" descr="A white squares with black text&#10;&#10;Description automatically generated">
            <a:extLst>
              <a:ext uri="{FF2B5EF4-FFF2-40B4-BE49-F238E27FC236}">
                <a16:creationId xmlns:a16="http://schemas.microsoft.com/office/drawing/2014/main" id="{798CEA3C-0DCD-C05B-ABA6-53DADD027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21" y="2243285"/>
            <a:ext cx="7619048" cy="2371429"/>
          </a:xfrm>
        </p:spPr>
      </p:pic>
    </p:spTree>
    <p:extLst>
      <p:ext uri="{BB962C8B-B14F-4D97-AF65-F5344CB8AC3E}">
        <p14:creationId xmlns:p14="http://schemas.microsoft.com/office/powerpoint/2010/main" val="15784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B440D85C-E8E5-D93F-A7DE-470091BBF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1"/>
          <a:stretch/>
        </p:blipFill>
        <p:spPr>
          <a:xfrm>
            <a:off x="874032" y="1203863"/>
            <a:ext cx="2191524" cy="1999323"/>
          </a:xfrm>
          <a:prstGeom prst="rect">
            <a:avLst/>
          </a:prstGeom>
        </p:spPr>
      </p:pic>
      <p:pic>
        <p:nvPicPr>
          <p:cNvPr id="7" name="Picture 6" descr="A black square with a person in a white hat&#10;&#10;Description automatically generated">
            <a:extLst>
              <a:ext uri="{FF2B5EF4-FFF2-40B4-BE49-F238E27FC236}">
                <a16:creationId xmlns:a16="http://schemas.microsoft.com/office/drawing/2014/main" id="{01FF8F64-B888-A156-F280-53C4865B3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66" y="1195241"/>
            <a:ext cx="2666780" cy="1999323"/>
          </a:xfrm>
          <a:prstGeom prst="rect">
            <a:avLst/>
          </a:prstGeom>
        </p:spPr>
      </p:pic>
      <p:pic>
        <p:nvPicPr>
          <p:cNvPr id="9" name="Picture 8" descr="A black square with a white and black background&#10;&#10;Description automatically generated">
            <a:extLst>
              <a:ext uri="{FF2B5EF4-FFF2-40B4-BE49-F238E27FC236}">
                <a16:creationId xmlns:a16="http://schemas.microsoft.com/office/drawing/2014/main" id="{88FCA918-6F40-5133-4021-418EA03E6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33" y="1190158"/>
            <a:ext cx="2666779" cy="1999322"/>
          </a:xfrm>
          <a:prstGeom prst="rect">
            <a:avLst/>
          </a:prstGeom>
        </p:spPr>
      </p:pic>
      <p:pic>
        <p:nvPicPr>
          <p:cNvPr id="11" name="Picture 10" descr="A black square with a silver tape&#10;&#10;Description automatically generated">
            <a:extLst>
              <a:ext uri="{FF2B5EF4-FFF2-40B4-BE49-F238E27FC236}">
                <a16:creationId xmlns:a16="http://schemas.microsoft.com/office/drawing/2014/main" id="{E2CCD23E-0575-6D4A-0877-3BE27D234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5" y="1185074"/>
            <a:ext cx="2666779" cy="1999322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830D2100-E9CC-FDB5-1BB9-A606FF2C8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21" y="3436804"/>
            <a:ext cx="1925929" cy="1443896"/>
          </a:xfrm>
          <a:prstGeom prst="rect">
            <a:avLst/>
          </a:prstGeom>
        </p:spPr>
      </p:pic>
      <p:pic>
        <p:nvPicPr>
          <p:cNvPr id="15" name="Picture 14" descr="A blue square with a pink square&#10;&#10;Description automatically generated">
            <a:extLst>
              <a:ext uri="{FF2B5EF4-FFF2-40B4-BE49-F238E27FC236}">
                <a16:creationId xmlns:a16="http://schemas.microsoft.com/office/drawing/2014/main" id="{D26A5276-0400-49DA-EC16-937405CD9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35" y="3420967"/>
            <a:ext cx="1925928" cy="1443896"/>
          </a:xfrm>
          <a:prstGeom prst="rect">
            <a:avLst/>
          </a:prstGeom>
        </p:spPr>
      </p:pic>
      <p:pic>
        <p:nvPicPr>
          <p:cNvPr id="17" name="Picture 16" descr="A blue square with a purple corner&#10;&#10;Description automatically generated">
            <a:extLst>
              <a:ext uri="{FF2B5EF4-FFF2-40B4-BE49-F238E27FC236}">
                <a16:creationId xmlns:a16="http://schemas.microsoft.com/office/drawing/2014/main" id="{F58CABDB-0B65-9041-46BB-17EC8E7AA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50" y="3420967"/>
            <a:ext cx="1925929" cy="1443896"/>
          </a:xfrm>
          <a:prstGeom prst="rect">
            <a:avLst/>
          </a:prstGeom>
        </p:spPr>
      </p:pic>
      <p:pic>
        <p:nvPicPr>
          <p:cNvPr id="19" name="Picture 18" descr="A blue square with a purple edge&#10;&#10;Description automatically generated">
            <a:extLst>
              <a:ext uri="{FF2B5EF4-FFF2-40B4-BE49-F238E27FC236}">
                <a16:creationId xmlns:a16="http://schemas.microsoft.com/office/drawing/2014/main" id="{64023F40-CFAA-44CB-E2D1-3D1ACBC77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66" y="3381721"/>
            <a:ext cx="1925928" cy="1443896"/>
          </a:xfrm>
          <a:prstGeom prst="rect">
            <a:avLst/>
          </a:prstGeom>
        </p:spPr>
      </p:pic>
      <p:pic>
        <p:nvPicPr>
          <p:cNvPr id="21" name="Picture 20" descr="A person wearing a hat&#10;&#10;Description automatically generated">
            <a:extLst>
              <a:ext uri="{FF2B5EF4-FFF2-40B4-BE49-F238E27FC236}">
                <a16:creationId xmlns:a16="http://schemas.microsoft.com/office/drawing/2014/main" id="{1E38B181-6D10-FA53-BFA6-49BB21E25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21" y="5018883"/>
            <a:ext cx="1933748" cy="1449758"/>
          </a:xfrm>
          <a:prstGeom prst="rect">
            <a:avLst/>
          </a:prstGeom>
        </p:spPr>
      </p:pic>
      <p:pic>
        <p:nvPicPr>
          <p:cNvPr id="23" name="Picture 22" descr="A red square with a picture of a person&#10;&#10;Description automatically generated">
            <a:extLst>
              <a:ext uri="{FF2B5EF4-FFF2-40B4-BE49-F238E27FC236}">
                <a16:creationId xmlns:a16="http://schemas.microsoft.com/office/drawing/2014/main" id="{B628AA68-FEBA-80BC-75AB-26EEC8033F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42" y="5018883"/>
            <a:ext cx="1925929" cy="1443896"/>
          </a:xfrm>
          <a:prstGeom prst="rect">
            <a:avLst/>
          </a:prstGeom>
        </p:spPr>
      </p:pic>
      <p:pic>
        <p:nvPicPr>
          <p:cNvPr id="25" name="Picture 24" descr="A red square with a yellow light&#10;&#10;Description automatically generated">
            <a:extLst>
              <a:ext uri="{FF2B5EF4-FFF2-40B4-BE49-F238E27FC236}">
                <a16:creationId xmlns:a16="http://schemas.microsoft.com/office/drawing/2014/main" id="{01FDCCA0-92DE-1440-D50E-3D7064DF8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62" y="5013799"/>
            <a:ext cx="1925930" cy="1443897"/>
          </a:xfrm>
          <a:prstGeom prst="rect">
            <a:avLst/>
          </a:prstGeom>
        </p:spPr>
      </p:pic>
      <p:pic>
        <p:nvPicPr>
          <p:cNvPr id="27" name="Picture 26" descr="A red square with yellow edges&#10;&#10;Description automatically generated">
            <a:extLst>
              <a:ext uri="{FF2B5EF4-FFF2-40B4-BE49-F238E27FC236}">
                <a16:creationId xmlns:a16="http://schemas.microsoft.com/office/drawing/2014/main" id="{E7D4FE62-08C4-4EC8-A4CE-DAD1F3ADB7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64" y="5008716"/>
            <a:ext cx="1925930" cy="14438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9A0652-F0A7-AACF-8F7A-64D62E12F0E6}"/>
              </a:ext>
            </a:extLst>
          </p:cNvPr>
          <p:cNvSpPr txBox="1"/>
          <p:nvPr/>
        </p:nvSpPr>
        <p:spPr>
          <a:xfrm>
            <a:off x="543829" y="1930572"/>
            <a:ext cx="4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AEDEE-5877-C722-E984-921C51245328}"/>
              </a:ext>
            </a:extLst>
          </p:cNvPr>
          <p:cNvSpPr txBox="1"/>
          <p:nvPr/>
        </p:nvSpPr>
        <p:spPr>
          <a:xfrm>
            <a:off x="973437" y="3922057"/>
            <a:ext cx="55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Cb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E19454-BA57-EF91-6BE9-4B0439A607CC}"/>
              </a:ext>
            </a:extLst>
          </p:cNvPr>
          <p:cNvSpPr txBox="1"/>
          <p:nvPr/>
        </p:nvSpPr>
        <p:spPr>
          <a:xfrm>
            <a:off x="973437" y="5556165"/>
            <a:ext cx="55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985EE6A-A3D3-7734-3266-B941CED9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66" y="-386813"/>
            <a:ext cx="9692640" cy="1325562"/>
          </a:xfrm>
        </p:spPr>
        <p:txBody>
          <a:bodyPr/>
          <a:lstStyle/>
          <a:p>
            <a:r>
              <a:rPr lang="en-US" dirty="0"/>
              <a:t>DWT Por Nivel </a:t>
            </a:r>
          </a:p>
        </p:txBody>
      </p:sp>
    </p:spTree>
    <p:extLst>
      <p:ext uri="{BB962C8B-B14F-4D97-AF65-F5344CB8AC3E}">
        <p14:creationId xmlns:p14="http://schemas.microsoft.com/office/powerpoint/2010/main" val="218467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BA7B68E-4BB5-34B3-C246-F99FED492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7" y="625642"/>
            <a:ext cx="9915059" cy="5800825"/>
          </a:xfrm>
        </p:spPr>
      </p:pic>
    </p:spTree>
    <p:extLst>
      <p:ext uri="{BB962C8B-B14F-4D97-AF65-F5344CB8AC3E}">
        <p14:creationId xmlns:p14="http://schemas.microsoft.com/office/powerpoint/2010/main" val="316227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6A7-7184-D71F-8DF4-A596309C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Cuantizacion</a:t>
            </a:r>
            <a:r>
              <a:rPr lang="en-US" dirty="0"/>
              <a:t> </a:t>
            </a:r>
            <a:r>
              <a:rPr lang="en-US" dirty="0" err="1"/>
              <a:t>Deadzone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D9BB4-A1EC-0E2C-E12F-EAB44EBD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15853"/>
            <a:ext cx="7617033" cy="1694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A-5D1B-07AE-C5D1-DF966B87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77" y="3701649"/>
            <a:ext cx="753582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9B74CED-3217-DD9A-4763-912AF490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8" y="249677"/>
            <a:ext cx="9951702" cy="63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C14F-D4C5-158D-29DD-E7EB5005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90380-2F7A-E98E-013E-4D6B38E5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25" y="2643338"/>
            <a:ext cx="6058503" cy="1571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B7515-7817-6093-8456-F9FE11FC0462}"/>
              </a:ext>
            </a:extLst>
          </p:cNvPr>
          <p:cNvSpPr txBox="1"/>
          <p:nvPr/>
        </p:nvSpPr>
        <p:spPr>
          <a:xfrm>
            <a:off x="1964329" y="4474180"/>
            <a:ext cx="3761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EBCOT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MQ Coder</a:t>
            </a:r>
          </a:p>
        </p:txBody>
      </p:sp>
      <p:pic>
        <p:nvPicPr>
          <p:cNvPr id="4" name="Picture 3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6426B4FB-8905-0D7C-337D-A323A97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94" y="442912"/>
            <a:ext cx="3695452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C0F5-3F6B-9F2A-FA21-DA3582CA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19111"/>
            <a:ext cx="9692640" cy="1325562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5" name="Content Placeholder 4" descr="A collage of a person wearing a hat&#10;&#10;Description automatically generated">
            <a:extLst>
              <a:ext uri="{FF2B5EF4-FFF2-40B4-BE49-F238E27FC236}">
                <a16:creationId xmlns:a16="http://schemas.microsoft.com/office/drawing/2014/main" id="{580FD1BD-FCC1-6A2D-27A2-19BECF479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19241" r="2012" b="17133"/>
          <a:stretch/>
        </p:blipFill>
        <p:spPr>
          <a:xfrm>
            <a:off x="557970" y="1860500"/>
            <a:ext cx="9142335" cy="46317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A68A1-294C-F9AD-4991-C309DD4F41BA}"/>
              </a:ext>
            </a:extLst>
          </p:cNvPr>
          <p:cNvSpPr txBox="1"/>
          <p:nvPr/>
        </p:nvSpPr>
        <p:spPr>
          <a:xfrm>
            <a:off x="9190653" y="5169158"/>
            <a:ext cx="17516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217 [</a:t>
            </a:r>
            <a:r>
              <a:rPr lang="en-US" sz="2600" dirty="0" err="1"/>
              <a:t>Kb</a:t>
            </a:r>
            <a:r>
              <a:rPr lang="en-US" sz="2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1353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E6DC-B105-4C2F-956B-A8638995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 768 [</a:t>
            </a:r>
            <a:r>
              <a:rPr lang="en-US" dirty="0" err="1"/>
              <a:t>Kb</a:t>
            </a:r>
            <a:r>
              <a:rPr lang="en-US" dirty="0"/>
              <a:t>]</a:t>
            </a:r>
          </a:p>
        </p:txBody>
      </p:sp>
      <p:pic>
        <p:nvPicPr>
          <p:cNvPr id="5" name="Content Placeholder 4" descr="A collage of a person wearing a hat&#10;&#10;Description automatically generated">
            <a:extLst>
              <a:ext uri="{FF2B5EF4-FFF2-40B4-BE49-F238E27FC236}">
                <a16:creationId xmlns:a16="http://schemas.microsoft.com/office/drawing/2014/main" id="{C65026A0-C082-81BF-E451-CB8E20221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0" t="18226" r="7037" b="17328"/>
          <a:stretch/>
        </p:blipFill>
        <p:spPr>
          <a:xfrm>
            <a:off x="1391180" y="1865989"/>
            <a:ext cx="7743583" cy="46262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257ED-1D66-CB93-04E6-287E0D960984}"/>
              </a:ext>
            </a:extLst>
          </p:cNvPr>
          <p:cNvSpPr txBox="1"/>
          <p:nvPr/>
        </p:nvSpPr>
        <p:spPr>
          <a:xfrm>
            <a:off x="9190653" y="5169158"/>
            <a:ext cx="17516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204 [</a:t>
            </a:r>
            <a:r>
              <a:rPr lang="en-US" sz="2600" dirty="0" err="1"/>
              <a:t>Kb</a:t>
            </a:r>
            <a:r>
              <a:rPr lang="en-US" sz="2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673802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128</TotalTime>
  <Words>100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Compresion Utilizando Wavelets</vt:lpstr>
      <vt:lpstr>Transformada Wavelet Discreta 2D</vt:lpstr>
      <vt:lpstr>DWT Por Nivel </vt:lpstr>
      <vt:lpstr>PowerPoint Presentation</vt:lpstr>
      <vt:lpstr>Cuantizacion Deadzone </vt:lpstr>
      <vt:lpstr>PowerPoint Presentation</vt:lpstr>
      <vt:lpstr>JPEG 2000</vt:lpstr>
      <vt:lpstr>Resultados</vt:lpstr>
      <vt:lpstr>Lenna 768 [Kb]</vt:lpstr>
      <vt:lpstr>Lenna 768 [Kb]</vt:lpstr>
      <vt:lpstr>Lenna 768 [Kb]</vt:lpstr>
      <vt:lpstr>Concluciones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Compresion Utilizando Wavelets</dc:title>
  <dc:creator>Rodrigo Muñoz Gomez</dc:creator>
  <cp:lastModifiedBy>Rodrigo Muñoz Gomez</cp:lastModifiedBy>
  <cp:revision>3</cp:revision>
  <dcterms:created xsi:type="dcterms:W3CDTF">2023-11-22T18:53:55Z</dcterms:created>
  <dcterms:modified xsi:type="dcterms:W3CDTF">2023-11-22T22:15:24Z</dcterms:modified>
</cp:coreProperties>
</file>